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10/05/2022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0796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10/05/2022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41723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10/05/2022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133834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10/05/2022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29700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10/05/2022</a:t>
            </a:fld>
            <a:endParaRPr lang="es-PA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71972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10/05/2022</a:t>
            </a:fld>
            <a:endParaRPr lang="es-PA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1970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10/05/2022</a:t>
            </a:fld>
            <a:endParaRPr lang="es-PA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16954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10/05/2022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537760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10/05/2022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62259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10/05/2022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5094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10/05/2022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157129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4C471-5B49-43BF-BE4C-314FF135179B}" type="datetimeFigureOut">
              <a:rPr lang="es-PA" smtClean="0"/>
              <a:t>10/05/2022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57875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021783" y="0"/>
            <a:ext cx="4170217" cy="685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PA" sz="3200" b="1" dirty="0" smtClean="0"/>
              <a:t>Transparencia</a:t>
            </a:r>
          </a:p>
          <a:p>
            <a:pPr algn="ctr"/>
            <a:r>
              <a:rPr lang="es-PA" sz="3200" b="1" dirty="0" smtClean="0"/>
              <a:t>SEPTIEMBRE 2022  </a:t>
            </a:r>
            <a:endParaRPr lang="es-PA" sz="3200" dirty="0"/>
          </a:p>
        </p:txBody>
      </p:sp>
      <p:pic>
        <p:nvPicPr>
          <p:cNvPr id="5" name="Imagen 4" descr="C:\Users\luis.olmos\Desktop\logos office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600" y="2322255"/>
            <a:ext cx="5861353" cy="13443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6214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37" y="648329"/>
            <a:ext cx="11529317" cy="574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781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31" y="1325367"/>
            <a:ext cx="11605680" cy="413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95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57" y="1099334"/>
            <a:ext cx="11798711" cy="468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056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</Words>
  <Application>Microsoft Office PowerPoint</Application>
  <PresentationFormat>Panorámica</PresentationFormat>
  <Paragraphs>2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Oliver Joel Grenald Guillén</dc:creator>
  <cp:lastModifiedBy>Oliver Joel Grenald Guillén</cp:lastModifiedBy>
  <cp:revision>2</cp:revision>
  <dcterms:created xsi:type="dcterms:W3CDTF">2022-09-02T19:54:02Z</dcterms:created>
  <dcterms:modified xsi:type="dcterms:W3CDTF">2022-10-05T13:49:42Z</dcterms:modified>
</cp:coreProperties>
</file>