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0796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41723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3383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2970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7197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1970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16954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37760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6225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5094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5712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4C471-5B49-43BF-BE4C-314FF135179B}" type="datetimeFigureOut">
              <a:rPr lang="es-PA" smtClean="0"/>
              <a:t>7/11/22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DBF3C-D688-4FAE-86FE-19D9281A50BD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5787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021783" y="0"/>
            <a:ext cx="4170217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PA" sz="3200" b="1" dirty="0" smtClean="0"/>
              <a:t>Transparencia</a:t>
            </a:r>
          </a:p>
          <a:p>
            <a:pPr algn="ctr"/>
            <a:r>
              <a:rPr lang="es-PA" sz="3200" b="1" dirty="0" smtClean="0"/>
              <a:t>OCTUBRE 2022  </a:t>
            </a:r>
            <a:endParaRPr lang="es-PA" sz="3200" dirty="0"/>
          </a:p>
        </p:txBody>
      </p:sp>
      <p:pic>
        <p:nvPicPr>
          <p:cNvPr id="5" name="Imagen 4" descr="C:\Users\luis.olmos\Desktop\logos offic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00" y="2322255"/>
            <a:ext cx="5861353" cy="13443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214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605193"/>
            <a:ext cx="11280444" cy="561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8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15" y="1122219"/>
            <a:ext cx="11658602" cy="425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95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46" y="1053118"/>
            <a:ext cx="11481310" cy="444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56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</Words>
  <Application>Microsoft Office PowerPoint</Application>
  <PresentationFormat>Panorámica</PresentationFormat>
  <Paragraphs>2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Oliver Joel Grenald Guillén</dc:creator>
  <cp:lastModifiedBy>Luis Martin Olmos Pérez</cp:lastModifiedBy>
  <cp:revision>3</cp:revision>
  <dcterms:created xsi:type="dcterms:W3CDTF">2022-09-02T19:54:02Z</dcterms:created>
  <dcterms:modified xsi:type="dcterms:W3CDTF">2022-11-07T13:27:44Z</dcterms:modified>
</cp:coreProperties>
</file>